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34"/>
  </p:notesMasterIdLst>
  <p:sldIdLst>
    <p:sldId id="969" r:id="rId6"/>
    <p:sldId id="1367" r:id="rId7"/>
    <p:sldId id="1394" r:id="rId8"/>
    <p:sldId id="1423" r:id="rId9"/>
    <p:sldId id="1428" r:id="rId10"/>
    <p:sldId id="1400" r:id="rId11"/>
    <p:sldId id="1351" r:id="rId12"/>
    <p:sldId id="1376" r:id="rId13"/>
    <p:sldId id="1424" r:id="rId14"/>
    <p:sldId id="1381" r:id="rId15"/>
    <p:sldId id="1391" r:id="rId16"/>
    <p:sldId id="1397" r:id="rId17"/>
    <p:sldId id="1426" r:id="rId18"/>
    <p:sldId id="1430" r:id="rId19"/>
    <p:sldId id="1431" r:id="rId20"/>
    <p:sldId id="1422" r:id="rId21"/>
    <p:sldId id="1420" r:id="rId22"/>
    <p:sldId id="1432" r:id="rId23"/>
    <p:sldId id="1429" r:id="rId24"/>
    <p:sldId id="1354" r:id="rId25"/>
    <p:sldId id="1427" r:id="rId26"/>
    <p:sldId id="1393" r:id="rId27"/>
    <p:sldId id="1415" r:id="rId28"/>
    <p:sldId id="1414" r:id="rId29"/>
    <p:sldId id="1416" r:id="rId30"/>
    <p:sldId id="1352" r:id="rId31"/>
    <p:sldId id="1144" r:id="rId32"/>
    <p:sldId id="13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DFAE0-F444-4AAB-8D03-014BB7527284}" v="21" dt="2022-05-20T23:47:17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第七课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1" y="0"/>
            <a:ext cx="1219199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一、认识基督的超越。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1-7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、基督超越天使。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1-2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、基督超越摩西。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3-4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、基督超越祭司。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	5-7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二、接受基督的美好。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8-10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、基督是更美之约的中保。</a:t>
            </a:r>
            <a:r>
              <a:rPr lang="en-US" altLang="zh-CN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8-9</a:t>
            </a:r>
            <a:r>
              <a:rPr lang="zh-CN" altLang="en-US" sz="3200" b="1" dirty="0">
                <a:solidFill>
                  <a:srgbClr val="FFFF00"/>
                </a:solidFill>
                <a:highlight>
                  <a:srgbClr val="FF00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、基督是更美的祭物。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	10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  <a:endParaRPr lang="en-US" altLang="zh-CN" sz="3200" b="1" dirty="0">
              <a:solidFill>
                <a:srgbClr val="FFFF00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zh-CN" altLang="en-US" sz="32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三、持定基督的道路。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11-13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、效法古人信心的榜样。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11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、忍受基督管教的功课。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12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、实践肢体相爱的生命。</a:t>
            </a:r>
            <a:r>
              <a:rPr lang="en-US" altLang="zh-CN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13</a:t>
            </a:r>
            <a:r>
              <a:rPr lang="zh-CN" altLang="en-US" sz="32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40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、基督是更美之约的中保。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、新约除去了旧约的瑕疵。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8:7-8:13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、旧约属肉体的条例不能叫礼拜的人得以完全。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、无瑕疵的基督以赎罪祭成就了更美之约。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9:11-9:28</a:t>
            </a:r>
          </a:p>
        </p:txBody>
      </p:sp>
    </p:spTree>
    <p:extLst>
      <p:ext uri="{BB962C8B-B14F-4D97-AF65-F5344CB8AC3E}">
        <p14:creationId xmlns:p14="http://schemas.microsoft.com/office/powerpoint/2010/main" val="283475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我们所讲的事，其中第一要紧的，就是我们有这样的大祭司，已经坐在天上至大者宝座的右边，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在圣所，就是真帐幕里，作执事；这帐幕是主所支的，不是人所支的。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凡大祭司都是为献礼物和祭物设立的，所以这位大祭司也必须有所献的。</a:t>
            </a:r>
          </a:p>
        </p:txBody>
      </p:sp>
    </p:spTree>
    <p:extLst>
      <p:ext uri="{BB962C8B-B14F-4D97-AF65-F5344CB8AC3E}">
        <p14:creationId xmlns:p14="http://schemas.microsoft.com/office/powerpoint/2010/main" val="196177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上帝既在古时藉着众先知多次多方地晓谕列祖，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就在这末世藉着他儿子晓谕我们；又早已立他为承受万有的，也曾藉着他创造诸世界。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他是上帝荣耀所发的光辉，是上帝本体的真像，常用他权能的命令托住万有。他洗净了人的罪，就坐在高天至大者的右边。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676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他若在地上，必不得为祭司，因为已经有照律法献礼物的祭司。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他们供奉的事本是天上事的形状和影像，正如摩西将要造帐幕的时候，蒙上帝警戒他，说：「你要谨慎，作各样的物件都要照着在山上指示你的样式。」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如今耶稣所得的职任是更美的，正如他作更美之约的中保；这约原是凭更美之应许立的。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148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63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既是起誓立的，耶稣就作了更美之约的中保。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那些成为祭司的，数目本来多，是因为有死阻隔，不能长久。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这位既是永远常存的，他祭司的职任就长久不更换。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凡靠着他进到上帝面前的人，他都能拯救到底；因为他是长远活着，替他们祈求。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像这样圣洁、无邪恶、无玷污、远离罪人、高过诸天的大祭司，原是与我们合宜的。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、摩西造的帐幕如何体现了天上事的形状和影像？主所支的真帐幕和我们有何联系？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17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、基督是更美之约的中保。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、新约除去了旧约的瑕疵。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8:7-8:13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、旧约属肉体的条例不能叫礼拜的人得以完全。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、无瑕疵的基督以赎罪祭成就了更美之约。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9:11-9:28</a:t>
            </a:r>
          </a:p>
        </p:txBody>
      </p:sp>
    </p:spTree>
    <p:extLst>
      <p:ext uri="{BB962C8B-B14F-4D97-AF65-F5344CB8AC3E}">
        <p14:creationId xmlns:p14="http://schemas.microsoft.com/office/powerpoint/2010/main" val="127016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51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那前约若没有瑕疵，就无处寻求后约了。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所以主指责他的百姓说（或译：所以主指前约的缺欠说）：日子将到，我要与以色列家和犹大家另立新约，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不像我拉着他们祖宗的手，领他们出埃及的时候，与他们所立的约。因为他们不恒心守我的约，我也不理他们。这是主说的。</a:t>
            </a:r>
          </a:p>
        </p:txBody>
      </p:sp>
    </p:spTree>
    <p:extLst>
      <p:ext uri="{BB962C8B-B14F-4D97-AF65-F5344CB8AC3E}">
        <p14:creationId xmlns:p14="http://schemas.microsoft.com/office/powerpoint/2010/main" val="1164801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主又说：那些日子以后，我与以色列家所立的约乃是这样：我要将我的律法放在他们里面，写在他们心上；我要作他们的上帝；他们要作我的子民。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他们不用各人教导自己的乡邻和自己的弟兄，说：你该认识主；因为他们从最小的到至大的，都必认识我。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我要宽恕他们的不义，不再记念他们的罪愆。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既说新约，就以前约为旧了；但那渐旧渐衰的，就必快归无有了。</a:t>
            </a:r>
          </a:p>
        </p:txBody>
      </p:sp>
    </p:spTree>
    <p:extLst>
      <p:ext uri="{BB962C8B-B14F-4D97-AF65-F5344CB8AC3E}">
        <p14:creationId xmlns:p14="http://schemas.microsoft.com/office/powerpoint/2010/main" val="3513119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1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、旧约的瑕疵体现在哪里？这瑕疵有可能与今天的我们产生关联吗？</a:t>
            </a:r>
          </a:p>
        </p:txBody>
      </p:sp>
    </p:spTree>
    <p:extLst>
      <p:ext uri="{BB962C8B-B14F-4D97-AF65-F5344CB8AC3E}">
        <p14:creationId xmlns:p14="http://schemas.microsoft.com/office/powerpoint/2010/main" val="1878974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、基督是更美之约的中保。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、新约除去了旧约的瑕疵。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8:7-8:13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、旧约属肉体的条例不能叫礼拜的人得以完全。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、无瑕疵的基督以赎罪祭成就了更美之约。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9:11-9:28</a:t>
            </a:r>
          </a:p>
        </p:txBody>
      </p:sp>
    </p:spTree>
    <p:extLst>
      <p:ext uri="{BB962C8B-B14F-4D97-AF65-F5344CB8AC3E}">
        <p14:creationId xmlns:p14="http://schemas.microsoft.com/office/powerpoint/2010/main" val="857819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2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原来前约有礼拜的条例和属世界的圣幕。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因为有预备的帐幕，头一层叫作圣所，里面有灯台、桌子，和陈设饼。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第二幔子后又有一层帐幕，叫作至圣所，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有金香炉（炉：或译坛），有包金的约柜，柜里有盛吗哪的金罐和亚伦发过芽的杖，并两块约版；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柜上面有荣耀基路伯的影罩着施恩（施恩：原文是蔽罪）座。这几件我现在不能一一细说。</a:t>
            </a:r>
          </a:p>
        </p:txBody>
      </p:sp>
    </p:spTree>
    <p:extLst>
      <p:ext uri="{BB962C8B-B14F-4D97-AF65-F5344CB8AC3E}">
        <p14:creationId xmlns:p14="http://schemas.microsoft.com/office/powerpoint/2010/main" val="2764144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3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这些物件既如此预备齐了，众祭司就常进头一层帐幕，行拜上帝的礼。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至于第二层帐幕，惟有大祭司一年一次独自进去，没有不带着血为自己和百姓的过错献上。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圣灵用此指明，头一层帐幕仍存的时候，进入至圣所的路还未显明。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那头一层帐幕作现今的一个表样，所献的礼物和祭物，就着良心说，都不能叫礼拜的人得以完全。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这些事，连那饮食和诸般洗濯的规矩，都不过是属肉体的条例，命定到振兴的时候为止。</a:t>
            </a:r>
          </a:p>
        </p:txBody>
      </p:sp>
    </p:spTree>
    <p:extLst>
      <p:ext uri="{BB962C8B-B14F-4D97-AF65-F5344CB8AC3E}">
        <p14:creationId xmlns:p14="http://schemas.microsoft.com/office/powerpoint/2010/main" val="3364402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B07607B-0813-4C06-81E3-A4FB13DBA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6"/>
            <a:ext cx="10141799" cy="56701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27C16B-FAEF-4801-B436-F7294BA7AC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787" r="1" b="14697"/>
          <a:stretch/>
        </p:blipFill>
        <p:spPr>
          <a:xfrm>
            <a:off x="1509806" y="1064806"/>
            <a:ext cx="9149952" cy="4633350"/>
          </a:xfrm>
          <a:prstGeom prst="rect">
            <a:avLst/>
          </a:prstGeom>
          <a:ln w="50800" cap="rnd">
            <a:noFill/>
          </a:ln>
        </p:spPr>
      </p:pic>
    </p:spTree>
    <p:extLst>
      <p:ext uri="{BB962C8B-B14F-4D97-AF65-F5344CB8AC3E}">
        <p14:creationId xmlns:p14="http://schemas.microsoft.com/office/powerpoint/2010/main" val="1700339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24F7045-1B8B-4422-9330-0BC8BF606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D0B3BD-E968-4364-878A-47D3A6AEF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8AA52A-639F-98DE-2406-D62D79FDE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E5BCBF-E5D0-444B-A584-4A5FF79F9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347" y="482600"/>
            <a:ext cx="11240496" cy="5892800"/>
          </a:xfrm>
          <a:prstGeom prst="rect">
            <a:avLst/>
          </a:prstGeom>
          <a:noFill/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97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5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从院内到圣所的五样布置，与基督的关系：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F9421FE-40A6-96E3-C771-0A332C1496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062127"/>
              </p:ext>
            </p:extLst>
          </p:nvPr>
        </p:nvGraphicFramePr>
        <p:xfrm>
          <a:off x="552450" y="1314450"/>
          <a:ext cx="11001375" cy="4524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3073">
                  <a:extLst>
                    <a:ext uri="{9D8B030D-6E8A-4147-A177-3AD203B41FA5}">
                      <a16:colId xmlns:a16="http://schemas.microsoft.com/office/drawing/2014/main" val="2577740058"/>
                    </a:ext>
                  </a:extLst>
                </a:gridCol>
                <a:gridCol w="2329703">
                  <a:extLst>
                    <a:ext uri="{9D8B030D-6E8A-4147-A177-3AD203B41FA5}">
                      <a16:colId xmlns:a16="http://schemas.microsoft.com/office/drawing/2014/main" val="2580509758"/>
                    </a:ext>
                  </a:extLst>
                </a:gridCol>
                <a:gridCol w="7618599">
                  <a:extLst>
                    <a:ext uri="{9D8B030D-6E8A-4147-A177-3AD203B41FA5}">
                      <a16:colId xmlns:a16="http://schemas.microsoft.com/office/drawing/2014/main" val="1346326226"/>
                    </a:ext>
                  </a:extLst>
                </a:gridCol>
              </a:tblGrid>
              <a:tr h="904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1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铜祭坛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基督是无瑕疵的赎罪祭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7922497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2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洗濯盆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基督的道洁净人的心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1048725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3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>
                          <a:effectLst/>
                        </a:rPr>
                        <a:t>金灯台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基督是世上的光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6163734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4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>
                          <a:effectLst/>
                        </a:rPr>
                        <a:t>陈设饼桌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基督是生命的粮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285944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5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>
                          <a:effectLst/>
                        </a:rPr>
                        <a:t>金香坛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</a:rPr>
                        <a:t>基督是唯一的中保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2631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942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86D303-B33A-CA2B-1E1E-048944C3A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789" y="0"/>
            <a:ext cx="90904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52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、为何旧约献祭的规矩和条例不能叫礼拜的人得以完全？它们的功用何在？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、基督是更美之约的中保。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、新约除去了旧约的瑕疵。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8:7-8:13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、旧约属肉体的条例不能叫礼拜的人得以完全。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9:1-9:10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、无瑕疵的基督以赎罪祭成就了更美之约。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9:11-9:28</a:t>
            </a:r>
          </a:p>
        </p:txBody>
      </p:sp>
    </p:spTree>
    <p:extLst>
      <p:ext uri="{BB962C8B-B14F-4D97-AF65-F5344CB8AC3E}">
        <p14:creationId xmlns:p14="http://schemas.microsoft.com/office/powerpoint/2010/main" val="2586696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9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但现在基督已经来到，作了将来美事的大祭司，经过那更大更全备的帐幕，不是人手所造，也不是属乎这世界的；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并且不用山羊和牛犊的血，乃用自己的血，只一次进入圣所，成了永远赎罪的事。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若山羊和公牛的血，并母牛犊的灰，洒在不洁的人身上，尚且叫人成圣，身体洁净，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何况基督藉着永远的灵，将自己无瑕无疵献给上帝，他的血岂不更能洗净你们的心（原文是良心），除去你们的死行，使你们事奉那永生上帝吗？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483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8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为此，他作了新约的中保，既然受死赎了人在前约之时所犯的罪过，便叫蒙召之人得着所应许永远的产业。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凡有遗命必须等到留遗命（遗命：原文与约字同）的人死了；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因为人死了，遗命才有效力，若留遗命的尚在，那遗命还有用处吗？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所以，前约也不是不用血立的；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65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5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因为摩西当日照着律法将各样诫命传给众百姓，就拿朱红色绒和牛膝草，把牛犊山羊的血和水洒在书上，又洒在众百姓身上，说：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「这血就是上帝与你们立约的凭据。」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他又照样把血洒在帐幕和各样器皿上。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按着律法，凡物差不多都是用血洁净的；若不流血，罪就不得赦免了。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照着天上样式做的物件必须用这些祭物去洁净；但那天上的本物自然当用更美的祭物去洁净。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82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因为基督并不是进了人手所造的圣所（这不过是真圣所的影像），乃是进了天堂，如今为我们显在上帝面前；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也不是多次将自己献上，像那大祭司每年带着牛羊的血进入圣所，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如果这样，他从创世以来，就必多次受苦了。但如今在这末世显现一次，把自己献为祭，好除掉罪。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按着定命，人人都有一死，死后且有审判。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像这样，基督既然一次被献，担当了多人的罪，将来要向那等候他的人第二次显现，并与罪无关，乃是为拯救他们。</a:t>
            </a:r>
          </a:p>
        </p:txBody>
      </p:sp>
    </p:spTree>
    <p:extLst>
      <p:ext uri="{BB962C8B-B14F-4D97-AF65-F5344CB8AC3E}">
        <p14:creationId xmlns:p14="http://schemas.microsoft.com/office/powerpoint/2010/main" val="1670464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1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、为何基督可以一次献上，便能成就永远的救恩？人间的大祭司每年一次进入至圣所，对我们的提醒何在？</a:t>
            </a: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希伯来书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》10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思考问题</a:t>
            </a: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、摩西造的帐幕如何体现了天上事的形状和影像？主所支的真帐幕和我们有何联系？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、旧约的瑕疵体现在哪里？这瑕疵有可能与今天的我们产生关联吗？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、为何旧约献祭的规矩和条例不能叫礼拜的人得以完全？它们的功用何在？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、为何基督可以一次献上，便能成就永远的救恩？人间的大祭司每年一次进入至圣所，对我们的提醒何在？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687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9A47A2B02A3A44B647A00C2C85F6DD" ma:contentTypeVersion="4" ma:contentTypeDescription="Create a new document." ma:contentTypeScope="" ma:versionID="405e834f68aae9030bf0d2f026461027">
  <xsd:schema xmlns:xsd="http://www.w3.org/2001/XMLSchema" xmlns:xs="http://www.w3.org/2001/XMLSchema" xmlns:p="http://schemas.microsoft.com/office/2006/metadata/properties" xmlns:ns3="b77b61c0-02a3-4b49-9b35-8552509c3671" targetNamespace="http://schemas.microsoft.com/office/2006/metadata/properties" ma:root="true" ma:fieldsID="e76f8c1dfbf8015b9f2c28ebd26dc6f1" ns3:_="">
    <xsd:import namespace="b77b61c0-02a3-4b49-9b35-8552509c36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b61c0-02a3-4b49-9b35-8552509c36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56ABF0-D435-4CDF-BDC0-614210AD7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b61c0-02a3-4b49-9b35-8552509c36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2B5077-6FE9-470D-ACE0-962283AB5C95}">
  <ds:schemaRefs>
    <ds:schemaRef ds:uri="b77b61c0-02a3-4b49-9b35-8552509c3671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6DFAC28-170F-4992-B97C-29D6469EC3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18173</TotalTime>
  <Words>2381</Words>
  <Application>Microsoft Office PowerPoint</Application>
  <PresentationFormat>Widescreen</PresentationFormat>
  <Paragraphs>130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MingLiU</vt:lpstr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30</cp:revision>
  <dcterms:created xsi:type="dcterms:W3CDTF">2020-11-05T21:27:14Z</dcterms:created>
  <dcterms:modified xsi:type="dcterms:W3CDTF">2022-06-17T23:44:25Z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0x010100469A47A2B02A3A44B647A00C2C85F6DD</vt:lpwstr>
  </property>
</Properties>
</file>